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6"/>
  </p:notesMasterIdLst>
  <p:handoutMasterIdLst>
    <p:handoutMasterId r:id="rId17"/>
  </p:handoutMasterIdLst>
  <p:sldIdLst>
    <p:sldId id="269" r:id="rId6"/>
    <p:sldId id="287" r:id="rId7"/>
    <p:sldId id="279" r:id="rId8"/>
    <p:sldId id="299" r:id="rId9"/>
    <p:sldId id="296" r:id="rId10"/>
    <p:sldId id="292" r:id="rId11"/>
    <p:sldId id="298" r:id="rId12"/>
    <p:sldId id="284" r:id="rId13"/>
    <p:sldId id="290" r:id="rId14"/>
    <p:sldId id="29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5" autoAdjust="0"/>
    <p:restoredTop sz="96654" autoAdjust="0"/>
  </p:normalViewPr>
  <p:slideViewPr>
    <p:cSldViewPr snapToGrid="0" snapToObjects="1">
      <p:cViewPr varScale="1">
        <p:scale>
          <a:sx n="141" d="100"/>
          <a:sy n="141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GC-ISG-Sprint-Sep-2020/wiki/ISG-Sprint-Demo-Event-Agend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gc.org/files/?artifact_id=94030" TargetMode="External"/><Relationship Id="rId2" Type="http://schemas.openxmlformats.org/officeDocument/2006/relationships/hyperlink" Target="https://portal.ogc.org/files/?artifact_id=9402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rtal.ogc.org/files/?artifact_id=94028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user/ogcvideo/playlis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66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ISG Sprint Demo Event:</a:t>
            </a:r>
            <a:b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and Khronos Group 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Dr. Scott Serich, Director, OGC&gt;</a:t>
            </a: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25, 2020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Thank you.</a:t>
            </a:r>
          </a:p>
          <a:p>
            <a:pPr marL="0">
              <a:lnSpc>
                <a:spcPct val="11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26965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… can be found in the GitHub repository at </a:t>
            </a:r>
            <a:r>
              <a:rPr lang="en-US" dirty="0">
                <a:hlinkClick r:id="rId2"/>
              </a:rPr>
              <a:t>https://github.com/opengeospatial/OGC-ISG-Sprint-Sep-2020/wiki/ISG-Sprint-Demo-Event-Agenda</a:t>
            </a:r>
            <a:r>
              <a:rPr lang="en-US" dirty="0"/>
              <a:t> .</a:t>
            </a:r>
          </a:p>
          <a:p>
            <a:pPr marL="0">
              <a:lnSpc>
                <a:spcPct val="11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Agenda</a:t>
            </a:r>
          </a:p>
        </p:txBody>
      </p:sp>
    </p:spTree>
    <p:extLst>
      <p:ext uri="{BB962C8B-B14F-4D97-AF65-F5344CB8AC3E}">
        <p14:creationId xmlns:p14="http://schemas.microsoft.com/office/powerpoint/2010/main" val="98559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237962"/>
          </a:xfrm>
        </p:spPr>
        <p:txBody>
          <a:bodyPr>
            <a:normAutofit fontScale="92500" lnSpcReduction="1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Welcome.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Purpose of today’s event.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Team Members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Sponsor reps.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USSOCOM, AGC.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Participants.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CAE, Cesium, Cognitics, Ecere, Helyx, Hexagon, InfoDao, SimBlocks, Steinbeis.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OGC and Khronos Group.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Invited Guests.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 quick note of thanks.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Welcoming Remarks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Invited Guests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Invited Guests</a:t>
            </a:r>
          </a:p>
        </p:txBody>
      </p:sp>
    </p:spTree>
    <p:extLst>
      <p:ext uri="{BB962C8B-B14F-4D97-AF65-F5344CB8AC3E}">
        <p14:creationId xmlns:p14="http://schemas.microsoft.com/office/powerpoint/2010/main" val="419405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</a:t>
            </a: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262" y="1308354"/>
            <a:ext cx="7749345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20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4107" y="1162837"/>
            <a:ext cx="10515600" cy="48403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Pilot created a draft specification for access and query of 3D geospatial data, with a corresponding container format for streamed data delivery compatible with glTF.</a:t>
            </a:r>
          </a:p>
          <a:p>
            <a:pPr lvl="1"/>
            <a:r>
              <a:rPr lang="en-US" dirty="0"/>
              <a:t>API– GeoVolumes Spec</a:t>
            </a:r>
          </a:p>
          <a:p>
            <a:pPr lvl="2"/>
            <a:r>
              <a:rPr lang="en-US" dirty="0">
                <a:hlinkClick r:id="rId2"/>
              </a:rPr>
              <a:t>https://portal.ogc.org/files/?artifact_id=94029</a:t>
            </a:r>
            <a:r>
              <a:rPr lang="en-US" dirty="0"/>
              <a:t> .</a:t>
            </a:r>
          </a:p>
          <a:p>
            <a:pPr lvl="1"/>
            <a:r>
              <a:rPr lang="en-US" dirty="0"/>
              <a:t>Executive Summary</a:t>
            </a:r>
          </a:p>
          <a:p>
            <a:pPr lvl="2"/>
            <a:r>
              <a:rPr lang="en-US" dirty="0">
                <a:hlinkClick r:id="rId3"/>
              </a:rPr>
              <a:t>https://portal.ogc.org/files/?artifact_id=94030</a:t>
            </a:r>
            <a:r>
              <a:rPr lang="en-US" dirty="0"/>
              <a:t> .</a:t>
            </a:r>
          </a:p>
          <a:p>
            <a:pPr lvl="1"/>
            <a:r>
              <a:rPr lang="en-US" dirty="0"/>
              <a:t>Pilot Experiences</a:t>
            </a:r>
          </a:p>
          <a:p>
            <a:pPr lvl="2"/>
            <a:r>
              <a:rPr lang="en-US" dirty="0">
                <a:hlinkClick r:id="rId4"/>
              </a:rPr>
              <a:t>https://portal.ogc.org/files/?artifact_id=94028</a:t>
            </a:r>
            <a:r>
              <a:rPr lang="en-US" dirty="0"/>
              <a:t> .</a:t>
            </a:r>
          </a:p>
          <a:p>
            <a:r>
              <a:rPr lang="en-US" dirty="0"/>
              <a:t>The Sprint built on Pilot momentum to test additional capabilities based on San Diego geospatial source data.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3D Data Container and Tiles API Pilot</a:t>
            </a:r>
          </a:p>
        </p:txBody>
      </p:sp>
    </p:spTree>
    <p:extLst>
      <p:ext uri="{BB962C8B-B14F-4D97-AF65-F5344CB8AC3E}">
        <p14:creationId xmlns:p14="http://schemas.microsoft.com/office/powerpoint/2010/main" val="1739960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CAE, Cesium, Cognitics.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Pause for Q&amp;A.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Helyx, Ecere, InfoDao.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Pause for Q&amp;A.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Hexagon, Steinbeis, SimBlocks.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Additional Q&amp;A.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 Presentations*</a:t>
            </a:r>
          </a:p>
        </p:txBody>
      </p:sp>
    </p:spTree>
    <p:extLst>
      <p:ext uri="{BB962C8B-B14F-4D97-AF65-F5344CB8AC3E}">
        <p14:creationId xmlns:p14="http://schemas.microsoft.com/office/powerpoint/2010/main" val="88073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Any additional questions or comments?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11612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382884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Upload (reworked) videos to OGC YouTube Channel</a:t>
            </a:r>
          </a:p>
          <a:p>
            <a:pPr marL="457200" lvl="1">
              <a:lnSpc>
                <a:spcPct val="110000"/>
              </a:lnSpc>
            </a:pPr>
            <a:r>
              <a:rPr lang="en-US" dirty="0">
                <a:hlinkClick r:id="rId2"/>
              </a:rPr>
              <a:t>https://www.youtube.com/user/ogcvideo/playlists</a:t>
            </a:r>
            <a:r>
              <a:rPr lang="en-US" dirty="0"/>
              <a:t> 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Additional TIE Testing next week.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Participant Sprint Report inputs due October 5.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AOB.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31861229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3043</TotalTime>
  <Words>325</Words>
  <Application>Microsoft Macintosh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Demo Agenda</vt:lpstr>
      <vt:lpstr>Welcoming Remarks</vt:lpstr>
      <vt:lpstr>Invited Guests</vt:lpstr>
      <vt:lpstr>Where in the World</vt:lpstr>
      <vt:lpstr>OGC 3D Data Container and Tiles API Pilot</vt:lpstr>
      <vt:lpstr>Participant Presentations*</vt:lpstr>
      <vt:lpstr>Q&amp;A</vt:lpstr>
      <vt:lpstr>Wrap-Up and Next Steps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Scott Serich</cp:lastModifiedBy>
  <cp:revision>158</cp:revision>
  <dcterms:created xsi:type="dcterms:W3CDTF">2020-04-17T22:01:33Z</dcterms:created>
  <dcterms:modified xsi:type="dcterms:W3CDTF">2020-09-25T14:19:14Z</dcterms:modified>
</cp:coreProperties>
</file>